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 id="2147483840" r:id="rId2"/>
    <p:sldMasterId id="2147483852" r:id="rId3"/>
    <p:sldMasterId id="2147483864" r:id="rId4"/>
  </p:sldMasterIdLst>
  <p:sldIdLst>
    <p:sldId id="262" r:id="rId5"/>
    <p:sldId id="256" r:id="rId6"/>
    <p:sldId id="258" r:id="rId7"/>
    <p:sldId id="257" r:id="rId8"/>
    <p:sldId id="259" r:id="rId9"/>
    <p:sldId id="260"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50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December 12, 2019</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December 12,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December 12,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A98AF03-7270-45C2-A683-C5E353EF01A5}" type="datetime4">
              <a:rPr lang="en-US" smtClean="0"/>
              <a:pPr/>
              <a:t>December 12, 2019</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B37D5FE-740C-46F5-801A-FA5477D9711F}"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A93482-8E69-40F7-BCAD-5662A6CADB27}" type="datetime4">
              <a:rPr lang="en-US" smtClean="0"/>
              <a:pPr/>
              <a:t>December 12, 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37D5FE-740C-46F5-801A-FA5477D9711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BB7EAE1-CAAC-4AEF-919E-158692B1E55E}" type="datetime4">
              <a:rPr lang="en-US" smtClean="0"/>
              <a:pPr/>
              <a:t>December 12, 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37D5FE-740C-46F5-801A-FA5477D9711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25A706-D8F2-4D1A-855A-CADC92600C26}" type="datetime4">
              <a:rPr lang="en-US" smtClean="0"/>
              <a:pPr/>
              <a:t>December 12, 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B37D5FE-740C-46F5-801A-FA5477D9711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9B4F123-1704-49AC-9D15-C4B1462B8014}" type="datetime4">
              <a:rPr lang="en-US" smtClean="0"/>
              <a:pPr/>
              <a:t>December 12, 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B37D5FE-740C-46F5-801A-FA5477D9711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3127EC2-47FB-48A1-8644-C8A81DDAA119}" type="datetime4">
              <a:rPr lang="en-US" smtClean="0"/>
              <a:pPr/>
              <a:t>December 12, 2019</a:t>
            </a:fld>
            <a:endParaRPr lang="en-US"/>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8B37D5FE-740C-46F5-801A-FA5477D9711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E3EC3ED-7435-49F9-84C8-03CCA2F8DEDB}" type="datetime4">
              <a:rPr lang="en-US" smtClean="0"/>
              <a:pPr/>
              <a:t>December 12, 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B37D5FE-740C-46F5-801A-FA5477D9711F}"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FC49BF1-FCD3-4395-8FF6-0047AF66228E}" type="datetime4">
              <a:rPr lang="en-US" smtClean="0"/>
              <a:pPr/>
              <a:t>December 12, 2019</a:t>
            </a:fld>
            <a:endParaRPr lang="en-US"/>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B37D5FE-740C-46F5-801A-FA5477D9711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December 12,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A861222-2C8B-4501-BE87-6797EC025925}" type="datetime4">
              <a:rPr lang="en-US" smtClean="0"/>
              <a:pPr/>
              <a:t>December 12, 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B37D5FE-740C-46F5-801A-FA5477D9711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FB5AFD-D735-4504-A039-ADEBB6448D55}" type="datetime4">
              <a:rPr lang="en-US" smtClean="0"/>
              <a:pPr/>
              <a:t>December 12, 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37D5FE-740C-46F5-801A-FA5477D9711F}"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5C8118-FB93-4E87-B380-0175F2FE2167}" type="datetime4">
              <a:rPr lang="en-US" smtClean="0"/>
              <a:pPr/>
              <a:t>December 12, 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37D5FE-740C-46F5-801A-FA5477D9711F}"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98AF03-7270-45C2-A683-C5E353EF01A5}" type="datetime4">
              <a:rPr lang="en-US" smtClean="0"/>
              <a:pPr/>
              <a:t>December 12,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December 12,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December 12,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25A706-D8F2-4D1A-855A-CADC92600C26}" type="datetime4">
              <a:rPr lang="en-US" smtClean="0"/>
              <a:pPr/>
              <a:t>December 12,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December 12,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December 12,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December 12,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December 12,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FC49BF1-FCD3-4395-8FF6-0047AF66228E}" type="datetime4">
              <a:rPr lang="en-US" smtClean="0"/>
              <a:pPr/>
              <a:t>December 12, 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B37D5FE-740C-46F5-801A-FA5477D9711F}"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12,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December 12,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December 12,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98AF03-7270-45C2-A683-C5E353EF01A5}" type="datetime4">
              <a:rPr lang="en-US" smtClean="0"/>
              <a:pPr/>
              <a:t>December 12,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A93482-8E69-40F7-BCAD-5662A6CADB27}" type="datetime4">
              <a:rPr lang="en-US" smtClean="0"/>
              <a:pPr/>
              <a:t>December 12,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December 12,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25A706-D8F2-4D1A-855A-CADC92600C26}" type="datetime4">
              <a:rPr lang="en-US" smtClean="0"/>
              <a:pPr/>
              <a:t>December 12,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December 12,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December 12,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December 12,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December 12,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C49BF1-FCD3-4395-8FF6-0047AF66228E}" type="datetime4">
              <a:rPr lang="en-US" smtClean="0"/>
              <a:pPr/>
              <a:t>December 12,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12,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December 12,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5C8118-FB93-4E87-B380-0175F2FE2167}" type="datetime4">
              <a:rPr lang="en-US" smtClean="0"/>
              <a:pPr/>
              <a:t>December 12,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December 12,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December 12,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December 12,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December 12, 2019</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12, 2019</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December 12, 2019</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6C01193-8287-4834-A286-6B880643E934}" type="datetime4">
              <a:rPr lang="en-US" smtClean="0"/>
              <a:pPr/>
              <a:t>December 12, 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6C01193-8287-4834-A286-6B880643E934}" type="datetime4">
              <a:rPr lang="en-US" smtClean="0"/>
              <a:pPr/>
              <a:t>December 12, 2019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6C01193-8287-4834-A286-6B880643E934}" type="datetime4">
              <a:rPr lang="en-US" smtClean="0"/>
              <a:pPr/>
              <a:t>December 12, 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ar-IQ" sz="3600" dirty="0" smtClean="0">
                <a:cs typeface="PT Bold Heading" pitchFamily="2" charset="-78"/>
              </a:rPr>
              <a:t>مصائد سمكية -5</a:t>
            </a:r>
            <a:br>
              <a:rPr lang="ar-IQ" sz="3600" dirty="0" smtClean="0">
                <a:cs typeface="PT Bold Heading" pitchFamily="2" charset="-78"/>
              </a:rPr>
            </a:br>
            <a:r>
              <a:rPr lang="ar-IQ" sz="3600" dirty="0" smtClean="0">
                <a:cs typeface="PT Bold Heading" pitchFamily="2" charset="-78"/>
              </a:rPr>
              <a:t/>
            </a:r>
            <a:br>
              <a:rPr lang="ar-IQ" sz="3600" dirty="0" smtClean="0">
                <a:cs typeface="PT Bold Heading" pitchFamily="2" charset="-78"/>
              </a:rPr>
            </a:br>
            <a:r>
              <a:rPr lang="ar-IQ" sz="3600" dirty="0" smtClean="0">
                <a:cs typeface="PT Bold Heading" pitchFamily="2" charset="-78"/>
              </a:rPr>
              <a:t/>
            </a:r>
            <a:br>
              <a:rPr lang="ar-IQ" sz="3600" dirty="0" smtClean="0">
                <a:cs typeface="PT Bold Heading" pitchFamily="2" charset="-78"/>
              </a:rPr>
            </a:br>
            <a:r>
              <a:rPr lang="ar-IQ" sz="3600" dirty="0" err="1" smtClean="0">
                <a:solidFill>
                  <a:srgbClr val="640000"/>
                </a:solidFill>
                <a:cs typeface="PT Bold Heading" pitchFamily="2" charset="-78"/>
              </a:rPr>
              <a:t>أ.د</a:t>
            </a:r>
            <a:r>
              <a:rPr lang="ar-IQ" sz="3600" dirty="0" smtClean="0">
                <a:solidFill>
                  <a:srgbClr val="640000"/>
                </a:solidFill>
                <a:cs typeface="PT Bold Heading" pitchFamily="2" charset="-78"/>
              </a:rPr>
              <a:t>. أمجد كاظم رسن</a:t>
            </a:r>
            <a:r>
              <a:rPr lang="ar-IQ" sz="3600" dirty="0" smtClean="0">
                <a:cs typeface="PT Bold Heading" pitchFamily="2" charset="-78"/>
              </a:rPr>
              <a:t/>
            </a:r>
            <a:br>
              <a:rPr lang="ar-IQ" sz="3600" dirty="0" smtClean="0">
                <a:cs typeface="PT Bold Heading" pitchFamily="2" charset="-78"/>
              </a:rPr>
            </a:br>
            <a:r>
              <a:rPr lang="ar-IQ" sz="3600" dirty="0" smtClean="0">
                <a:cs typeface="PT Bold Heading" pitchFamily="2" charset="-78"/>
              </a:rPr>
              <a:t>كلية الزراعة – جامعة البصرة</a:t>
            </a:r>
            <a:endParaRPr lang="ar-IQ" sz="3600" dirty="0"/>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93949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ture 016"/>
          <p:cNvPicPr>
            <a:picLocks noChangeAspect="1" noChangeArrowheads="1"/>
          </p:cNvPicPr>
          <p:nvPr/>
        </p:nvPicPr>
        <p:blipFill rotWithShape="1">
          <a:blip r:embed="rId2">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rcRect l="10716" t="16322" r="8995" b="37912"/>
          <a:stretch/>
        </p:blipFill>
        <p:spPr bwMode="auto">
          <a:xfrm>
            <a:off x="1083960" y="1907183"/>
            <a:ext cx="7115160" cy="4906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115616" y="188640"/>
            <a:ext cx="6874395" cy="864096"/>
          </a:xfrm>
          <a:prstGeom prst="rect">
            <a:avLst/>
          </a:prstGeom>
          <a:solidFill>
            <a:schemeClr val="accent3">
              <a:lumMod val="60000"/>
              <a:lumOff val="40000"/>
            </a:schemeClr>
          </a:solidFill>
          <a:effectLst>
            <a:glow rad="1397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smtClean="0">
                <a:solidFill>
                  <a:schemeClr val="tx1"/>
                </a:solidFill>
                <a:cs typeface="+mj-cs"/>
              </a:rPr>
              <a:t>الضوء والهجرة العمودية اليومية للأسماك</a:t>
            </a:r>
            <a:endParaRPr lang="ar-IQ" sz="2400" b="1" dirty="0">
              <a:solidFill>
                <a:schemeClr val="tx1"/>
              </a:solidFill>
              <a:cs typeface="+mj-cs"/>
            </a:endParaRPr>
          </a:p>
        </p:txBody>
      </p:sp>
      <p:sp>
        <p:nvSpPr>
          <p:cNvPr id="8" name="Rectangle 7"/>
          <p:cNvSpPr/>
          <p:nvPr/>
        </p:nvSpPr>
        <p:spPr>
          <a:xfrm>
            <a:off x="1115616" y="1052736"/>
            <a:ext cx="6874395" cy="86409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solidFill>
                  <a:schemeClr val="tx1"/>
                </a:solidFill>
                <a:cs typeface="+mj-cs"/>
              </a:rPr>
              <a:t>يمكن تقسيم الحيوانات البحرية تبعا لأسلوب تحركاتها اليومية الى ست مجاميع وهي: </a:t>
            </a:r>
            <a:endParaRPr lang="ar-IQ" sz="2000" b="1" dirty="0">
              <a:solidFill>
                <a:schemeClr val="tx1"/>
              </a:solidFill>
              <a:cs typeface="+mj-cs"/>
            </a:endParaRPr>
          </a:p>
        </p:txBody>
      </p:sp>
    </p:spTree>
    <p:extLst>
      <p:ext uri="{BB962C8B-B14F-4D97-AF65-F5344CB8AC3E}">
        <p14:creationId xmlns:p14="http://schemas.microsoft.com/office/powerpoint/2010/main" val="2746202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Picture 016"/>
          <p:cNvPicPr>
            <a:picLocks noChangeAspect="1" noChangeArrowheads="1"/>
          </p:cNvPicPr>
          <p:nvPr/>
        </p:nvPicPr>
        <p:blipFill rotWithShape="1">
          <a:blip r:embed="rId2">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rcRect l="10716" t="62447" r="4778" b="21930"/>
          <a:stretch/>
        </p:blipFill>
        <p:spPr bwMode="auto">
          <a:xfrm>
            <a:off x="81246" y="144016"/>
            <a:ext cx="8984736" cy="479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7693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l="5714"/>
          <a:stretch>
            <a:fillRect/>
          </a:stretch>
        </p:blipFill>
        <p:spPr bwMode="auto">
          <a:xfrm>
            <a:off x="107504" y="44624"/>
            <a:ext cx="8937720" cy="4941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4120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duotone>
              <a:prstClr val="black"/>
              <a:schemeClr val="accent5">
                <a:tint val="45000"/>
                <a:satMod val="400000"/>
              </a:schemeClr>
            </a:duotone>
            <a:extLst>
              <a:ext uri="{28A0092B-C50C-407E-A947-70E740481C1C}">
                <a14:useLocalDpi xmlns:a14="http://schemas.microsoft.com/office/drawing/2010/main" val="0"/>
              </a:ext>
            </a:extLst>
          </a:blip>
          <a:srcRect b="54897"/>
          <a:stretch/>
        </p:blipFill>
        <p:spPr bwMode="auto">
          <a:xfrm>
            <a:off x="179512" y="188640"/>
            <a:ext cx="8712968" cy="226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79512" y="2452504"/>
            <a:ext cx="8712968" cy="263268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r>
              <a:rPr lang="ar-IQ" sz="2400" b="1" dirty="0" smtClean="0">
                <a:solidFill>
                  <a:schemeClr val="tx1"/>
                </a:solidFill>
                <a:latin typeface="Times New Roman" pitchFamily="18" charset="0"/>
                <a:cs typeface="Times New Roman" pitchFamily="18" charset="0"/>
              </a:rPr>
              <a:t>استخدمت هذه العلاقات الحرارية لتحديد اماكن التجمعات السمكية منذ وقت ليس بالفصير بنتائج تختلف في درجة نجاحها. كما أمكن التنبؤ في بعض الأحيان باحجام التجمعات في بحار مختلفة اعتمادا على التماثل بين درجات الحرارة.</a:t>
            </a:r>
          </a:p>
          <a:p>
            <a:pPr algn="just" rtl="1"/>
            <a:endParaRPr lang="ar-IQ" sz="2400" b="1" dirty="0" smtClean="0">
              <a:solidFill>
                <a:schemeClr val="tx1"/>
              </a:solidFill>
              <a:latin typeface="Times New Roman" pitchFamily="18" charset="0"/>
              <a:cs typeface="Times New Roman" pitchFamily="18" charset="0"/>
            </a:endParaRPr>
          </a:p>
          <a:p>
            <a:pPr algn="just" rtl="1"/>
            <a:r>
              <a:rPr lang="ar-IQ" sz="2400" b="1" dirty="0" smtClean="0">
                <a:solidFill>
                  <a:schemeClr val="tx1"/>
                </a:solidFill>
                <a:latin typeface="Times New Roman" pitchFamily="18" charset="0"/>
                <a:cs typeface="Times New Roman" pitchFamily="18" charset="0"/>
              </a:rPr>
              <a:t>     يحدث كثيرا ان تصحب التغيرات في درجة الحرارة تغيرات في عومل اخرى- كالتيارات المائية- قد تكو لها نتائج أشمل وأبعد أثرا منها.</a:t>
            </a:r>
            <a:endParaRPr lang="ar-IQ" sz="24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927602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0" y="0"/>
            <a:ext cx="9108504" cy="5805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2748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0" y="0"/>
            <a:ext cx="9107562" cy="5157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43367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Austi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Angles">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4.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Override1.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docProps/app.xml><?xml version="1.0" encoding="utf-8"?>
<Properties xmlns="http://schemas.openxmlformats.org/officeDocument/2006/extended-properties" xmlns:vt="http://schemas.openxmlformats.org/officeDocument/2006/docPropsVTypes">
  <Template/>
  <TotalTime>66</TotalTime>
  <Words>82</Words>
  <Application>Microsoft Office PowerPoint</Application>
  <PresentationFormat>On-screen Show (4:3)</PresentationFormat>
  <Paragraphs>6</Paragraphs>
  <Slides>7</Slides>
  <Notes>0</Notes>
  <HiddenSlides>0</HiddenSlides>
  <MMClips>0</MMClips>
  <ScaleCrop>false</ScaleCrop>
  <HeadingPairs>
    <vt:vector size="4" baseType="variant">
      <vt:variant>
        <vt:lpstr>Theme</vt:lpstr>
      </vt:variant>
      <vt:variant>
        <vt:i4>4</vt:i4>
      </vt:variant>
      <vt:variant>
        <vt:lpstr>Slide Titles</vt:lpstr>
      </vt:variant>
      <vt:variant>
        <vt:i4>7</vt:i4>
      </vt:variant>
    </vt:vector>
  </HeadingPairs>
  <TitlesOfParts>
    <vt:vector size="11" baseType="lpstr">
      <vt:lpstr>Austin</vt:lpstr>
      <vt:lpstr>Concourse</vt:lpstr>
      <vt:lpstr>Angles</vt:lpstr>
      <vt:lpstr>Clarity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ZzTeaM2009</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Amjad</cp:lastModifiedBy>
  <cp:revision>8</cp:revision>
  <dcterms:created xsi:type="dcterms:W3CDTF">2013-11-30T17:54:00Z</dcterms:created>
  <dcterms:modified xsi:type="dcterms:W3CDTF">2019-12-12T06:29:04Z</dcterms:modified>
</cp:coreProperties>
</file>